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62" r:id="rId3"/>
    <p:sldId id="261" r:id="rId4"/>
    <p:sldId id="263" r:id="rId5"/>
    <p:sldId id="260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FF00"/>
    <a:srgbClr val="FFFFFF"/>
    <a:srgbClr val="65D5EB"/>
    <a:srgbClr val="FF0066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4DAD-D8B6-4D4B-86B3-7281E0DEB0AD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B53D3-EA80-42B2-B44C-891BB43F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69797-46AB-4B97-B087-E5EF141A7194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2CDCE-81D0-4B84-AB09-4358560A0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A0A12-01B1-44FA-B3CA-AE4E80670F42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36DCF-F6C5-4362-9CD4-0A435A538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359D9-C190-4B8F-A56B-B6C4706F31B2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DC4E6-9920-4A1F-9BA0-CE102DF5D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C4AC5-6C74-4AF1-85E9-11396FC937E0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7AC6D784-032D-4F0A-A5C2-7C50725C0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B181A-42E7-4CE3-92D2-B6D772A51D64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096DA-F3EF-4452-9278-C571630B7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9EDDB-2B6C-4B1E-8715-B667D2BAF325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70B1D-2135-4183-B462-C63FDBC4B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12724E5A-B52A-4C7E-A718-E1B3B889F266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E3386833-C82F-4572-BE99-C07F7EA88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CACF8C4-B646-4105-97A8-614C85951409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24EF2590-7110-4B63-9D60-15598DAE0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C4738-9E89-48C5-A720-1C3FEB624BD6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D17DA-E5B8-427B-A5AE-4459CE6E5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761DA49-3147-4905-9584-A7ADD8C9039A}" type="datetimeFigureOut">
              <a:rPr lang="en-US"/>
              <a:pPr>
                <a:defRPr/>
              </a:pPr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ABE8C07-A33E-44C3-9632-92F01852F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692" r:id="rId5"/>
    <p:sldLayoutId id="2147483693" r:id="rId6"/>
    <p:sldLayoutId id="2147483700" r:id="rId7"/>
    <p:sldLayoutId id="2147483701" r:id="rId8"/>
    <p:sldLayoutId id="2147483694" r:id="rId9"/>
    <p:sldLayoutId id="2147483695" r:id="rId10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749CD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749CD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97ACD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130425"/>
            <a:ext cx="7772400" cy="1470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rgbClr val="65D5EB"/>
                </a:solidFill>
                <a:effectLst/>
              </a:rPr>
              <a:t>La Gymnastique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65088" indent="0" algn="ctr">
              <a:buFont typeface="Wingdings 2" pitchFamily="18" charset="2"/>
              <a:buNone/>
            </a:pPr>
            <a:r>
              <a:rPr lang="en-US" sz="5400" smtClean="0">
                <a:solidFill>
                  <a:srgbClr val="FF0066"/>
                </a:solidFill>
              </a:rPr>
              <a:t>Emilie Le Pennec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7410" name="Content Placeholder 7" descr="picture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685800"/>
            <a:ext cx="7417295" cy="5567833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6386" name="Content Placeholder 3" descr="pictur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990600"/>
            <a:ext cx="7021513" cy="5083175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en-US" smtClean="0">
              <a:ln>
                <a:noFill/>
              </a:ln>
              <a:effectLst/>
            </a:endParaRPr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533400" y="6019800"/>
            <a:ext cx="8229600" cy="663575"/>
          </a:xfrm>
        </p:spPr>
        <p:txBody>
          <a:bodyPr/>
          <a:lstStyle/>
          <a:p>
            <a:r>
              <a:rPr lang="en-US" sz="3200" smtClean="0">
                <a:solidFill>
                  <a:srgbClr val="00FF00"/>
                </a:solidFill>
              </a:rPr>
              <a:t>Quatre Epreuves </a:t>
            </a:r>
          </a:p>
        </p:txBody>
      </p:sp>
      <p:pic>
        <p:nvPicPr>
          <p:cNvPr id="26629" name="Picture 5" descr="american-athletic-gymnastics-classic-ra-balance-be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762000"/>
            <a:ext cx="2971800" cy="1851025"/>
          </a:xfrm>
          <a:prstGeom prst="rect">
            <a:avLst/>
          </a:prstGeom>
          <a:noFill/>
        </p:spPr>
      </p:pic>
      <p:pic>
        <p:nvPicPr>
          <p:cNvPr id="26631" name="Picture 7" descr="gymnastics_uneven_bars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"/>
            <a:ext cx="3200400" cy="2033588"/>
          </a:xfrm>
          <a:prstGeom prst="rect">
            <a:avLst/>
          </a:prstGeom>
          <a:noFill/>
        </p:spPr>
      </p:pic>
      <p:pic>
        <p:nvPicPr>
          <p:cNvPr id="26633" name="Picture 9" descr="Vault-Table-5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819400"/>
            <a:ext cx="2647950" cy="2667000"/>
          </a:xfrm>
          <a:prstGeom prst="rect">
            <a:avLst/>
          </a:prstGeom>
          <a:noFill/>
        </p:spPr>
      </p:pic>
      <p:pic>
        <p:nvPicPr>
          <p:cNvPr id="26635" name="Picture 11" descr="P10103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429000"/>
            <a:ext cx="3044825" cy="2284413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5362" name="Content Placeholder 3" descr="pictur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52400"/>
            <a:ext cx="4419600" cy="654815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4338" name="Content Placeholder 3" descr="pictur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0" y="304800"/>
            <a:ext cx="3994150" cy="5204695"/>
          </a:xfrm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524000" y="59436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828800" y="5638800"/>
            <a:ext cx="556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66"/>
                </a:solidFill>
              </a:rPr>
              <a:t>L’Olympiade deux mille quatre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8434" name="Content Placeholder 3" descr="pictur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457200"/>
            <a:ext cx="4038600" cy="6069449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186</TotalTime>
  <Words>11</Words>
  <Application>Microsoft Office PowerPoint</Application>
  <PresentationFormat>On-screen Show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La Gymnastique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Emilie Le Pennec</dc:title>
  <dc:creator>Meghan</dc:creator>
  <cp:lastModifiedBy>Meghan</cp:lastModifiedBy>
  <cp:revision>17</cp:revision>
  <dcterms:created xsi:type="dcterms:W3CDTF">2011-11-20T21:16:13Z</dcterms:created>
  <dcterms:modified xsi:type="dcterms:W3CDTF">2011-12-04T19:34:31Z</dcterms:modified>
</cp:coreProperties>
</file>